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p:scale>
          <a:sx n="100" d="100"/>
          <a:sy n="100" d="100"/>
        </p:scale>
        <p:origin x="-29"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a:t>Clique para editar o estilo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Faça clique para editar o estilo</a:t>
            </a:r>
          </a:p>
        </p:txBody>
      </p:sp>
      <p:sp>
        <p:nvSpPr>
          <p:cNvPr id="4" name="Marcador de Posição da Data 3"/>
          <p:cNvSpPr>
            <a:spLocks noGrp="1"/>
          </p:cNvSpPr>
          <p:nvPr>
            <p:ph type="dt" sz="half" idx="10"/>
          </p:nvPr>
        </p:nvSpPr>
        <p:spPr/>
        <p:txBody>
          <a:bodyPr/>
          <a:lstStyle/>
          <a:p>
            <a:fld id="{A16B6BE1-CA7C-43BF-A957-BE33006B1879}" type="datetimeFigureOut">
              <a:rPr lang="pt-PT" smtClean="0"/>
              <a:t>18/10/2021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623C3588-1CB2-444F-9ACD-5051F04A6357}" type="slidenum">
              <a:rPr lang="pt-PT" smtClean="0"/>
              <a:t>‹nº›</a:t>
            </a:fld>
            <a:endParaRPr lang="pt-PT"/>
          </a:p>
        </p:txBody>
      </p:sp>
    </p:spTree>
    <p:extLst>
      <p:ext uri="{BB962C8B-B14F-4D97-AF65-F5344CB8AC3E}">
        <p14:creationId xmlns:p14="http://schemas.microsoft.com/office/powerpoint/2010/main" val="4235620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A16B6BE1-CA7C-43BF-A957-BE33006B1879}" type="datetimeFigureOut">
              <a:rPr lang="pt-PT" smtClean="0"/>
              <a:t>18/10/2021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623C3588-1CB2-444F-9ACD-5051F04A6357}" type="slidenum">
              <a:rPr lang="pt-PT" smtClean="0"/>
              <a:t>‹nº›</a:t>
            </a:fld>
            <a:endParaRPr lang="pt-PT"/>
          </a:p>
        </p:txBody>
      </p:sp>
    </p:spTree>
    <p:extLst>
      <p:ext uri="{BB962C8B-B14F-4D97-AF65-F5344CB8AC3E}">
        <p14:creationId xmlns:p14="http://schemas.microsoft.com/office/powerpoint/2010/main" val="4106686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A16B6BE1-CA7C-43BF-A957-BE33006B1879}" type="datetimeFigureOut">
              <a:rPr lang="pt-PT" smtClean="0"/>
              <a:t>18/10/2021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623C3588-1CB2-444F-9ACD-5051F04A6357}" type="slidenum">
              <a:rPr lang="pt-PT" smtClean="0"/>
              <a:t>‹nº›</a:t>
            </a:fld>
            <a:endParaRPr lang="pt-PT"/>
          </a:p>
        </p:txBody>
      </p:sp>
    </p:spTree>
    <p:extLst>
      <p:ext uri="{BB962C8B-B14F-4D97-AF65-F5344CB8AC3E}">
        <p14:creationId xmlns:p14="http://schemas.microsoft.com/office/powerpoint/2010/main" val="3033632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A16B6BE1-CA7C-43BF-A957-BE33006B1879}" type="datetimeFigureOut">
              <a:rPr lang="pt-PT" smtClean="0"/>
              <a:t>18/10/2021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623C3588-1CB2-444F-9ACD-5051F04A6357}" type="slidenum">
              <a:rPr lang="pt-PT" smtClean="0"/>
              <a:t>‹nº›</a:t>
            </a:fld>
            <a:endParaRPr lang="pt-PT"/>
          </a:p>
        </p:txBody>
      </p:sp>
    </p:spTree>
    <p:extLst>
      <p:ext uri="{BB962C8B-B14F-4D97-AF65-F5344CB8AC3E}">
        <p14:creationId xmlns:p14="http://schemas.microsoft.com/office/powerpoint/2010/main" val="31517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a:t>Clique para editar o estilo</a:t>
            </a:r>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A16B6BE1-CA7C-43BF-A957-BE33006B1879}" type="datetimeFigureOut">
              <a:rPr lang="pt-PT" smtClean="0"/>
              <a:t>18/10/2021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623C3588-1CB2-444F-9ACD-5051F04A6357}" type="slidenum">
              <a:rPr lang="pt-PT" smtClean="0"/>
              <a:t>‹nº›</a:t>
            </a:fld>
            <a:endParaRPr lang="pt-PT"/>
          </a:p>
        </p:txBody>
      </p:sp>
    </p:spTree>
    <p:extLst>
      <p:ext uri="{BB962C8B-B14F-4D97-AF65-F5344CB8AC3E}">
        <p14:creationId xmlns:p14="http://schemas.microsoft.com/office/powerpoint/2010/main" val="978520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A16B6BE1-CA7C-43BF-A957-BE33006B1879}" type="datetimeFigureOut">
              <a:rPr lang="pt-PT" smtClean="0"/>
              <a:t>18/10/2021</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623C3588-1CB2-444F-9ACD-5051F04A6357}" type="slidenum">
              <a:rPr lang="pt-PT" smtClean="0"/>
              <a:t>‹nº›</a:t>
            </a:fld>
            <a:endParaRPr lang="pt-PT"/>
          </a:p>
        </p:txBody>
      </p:sp>
    </p:spTree>
    <p:extLst>
      <p:ext uri="{BB962C8B-B14F-4D97-AF65-F5344CB8AC3E}">
        <p14:creationId xmlns:p14="http://schemas.microsoft.com/office/powerpoint/2010/main" val="4159712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a:t>Clique para editar o estilo</a:t>
            </a:r>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A16B6BE1-CA7C-43BF-A957-BE33006B1879}" type="datetimeFigureOut">
              <a:rPr lang="pt-PT" smtClean="0"/>
              <a:t>18/10/2021</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623C3588-1CB2-444F-9ACD-5051F04A6357}" type="slidenum">
              <a:rPr lang="pt-PT" smtClean="0"/>
              <a:t>‹nº›</a:t>
            </a:fld>
            <a:endParaRPr lang="pt-PT"/>
          </a:p>
        </p:txBody>
      </p:sp>
    </p:spTree>
    <p:extLst>
      <p:ext uri="{BB962C8B-B14F-4D97-AF65-F5344CB8AC3E}">
        <p14:creationId xmlns:p14="http://schemas.microsoft.com/office/powerpoint/2010/main" val="1568837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A16B6BE1-CA7C-43BF-A957-BE33006B1879}" type="datetimeFigureOut">
              <a:rPr lang="pt-PT" smtClean="0"/>
              <a:t>18/10/2021</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623C3588-1CB2-444F-9ACD-5051F04A6357}" type="slidenum">
              <a:rPr lang="pt-PT" smtClean="0"/>
              <a:t>‹nº›</a:t>
            </a:fld>
            <a:endParaRPr lang="pt-PT"/>
          </a:p>
        </p:txBody>
      </p:sp>
    </p:spTree>
    <p:extLst>
      <p:ext uri="{BB962C8B-B14F-4D97-AF65-F5344CB8AC3E}">
        <p14:creationId xmlns:p14="http://schemas.microsoft.com/office/powerpoint/2010/main" val="185358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A16B6BE1-CA7C-43BF-A957-BE33006B1879}" type="datetimeFigureOut">
              <a:rPr lang="pt-PT" smtClean="0"/>
              <a:t>18/10/2021</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623C3588-1CB2-444F-9ACD-5051F04A6357}" type="slidenum">
              <a:rPr lang="pt-PT" smtClean="0"/>
              <a:t>‹nº›</a:t>
            </a:fld>
            <a:endParaRPr lang="pt-PT"/>
          </a:p>
        </p:txBody>
      </p:sp>
    </p:spTree>
    <p:extLst>
      <p:ext uri="{BB962C8B-B14F-4D97-AF65-F5344CB8AC3E}">
        <p14:creationId xmlns:p14="http://schemas.microsoft.com/office/powerpoint/2010/main" val="1196407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A16B6BE1-CA7C-43BF-A957-BE33006B1879}" type="datetimeFigureOut">
              <a:rPr lang="pt-PT" smtClean="0"/>
              <a:t>18/10/2021</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623C3588-1CB2-444F-9ACD-5051F04A6357}" type="slidenum">
              <a:rPr lang="pt-PT" smtClean="0"/>
              <a:t>‹nº›</a:t>
            </a:fld>
            <a:endParaRPr lang="pt-PT"/>
          </a:p>
        </p:txBody>
      </p:sp>
    </p:spTree>
    <p:extLst>
      <p:ext uri="{BB962C8B-B14F-4D97-AF65-F5344CB8AC3E}">
        <p14:creationId xmlns:p14="http://schemas.microsoft.com/office/powerpoint/2010/main" val="317873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A16B6BE1-CA7C-43BF-A957-BE33006B1879}" type="datetimeFigureOut">
              <a:rPr lang="pt-PT" smtClean="0"/>
              <a:t>18/10/2021</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623C3588-1CB2-444F-9ACD-5051F04A6357}" type="slidenum">
              <a:rPr lang="pt-PT" smtClean="0"/>
              <a:t>‹nº›</a:t>
            </a:fld>
            <a:endParaRPr lang="pt-PT"/>
          </a:p>
        </p:txBody>
      </p:sp>
    </p:spTree>
    <p:extLst>
      <p:ext uri="{BB962C8B-B14F-4D97-AF65-F5344CB8AC3E}">
        <p14:creationId xmlns:p14="http://schemas.microsoft.com/office/powerpoint/2010/main" val="4160728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B6BE1-CA7C-43BF-A957-BE33006B1879}" type="datetimeFigureOut">
              <a:rPr lang="pt-PT" smtClean="0"/>
              <a:t>18/10/2021</a:t>
            </a:fld>
            <a:endParaRPr lang="pt-PT"/>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C3588-1CB2-444F-9ACD-5051F04A6357}" type="slidenum">
              <a:rPr lang="pt-PT" smtClean="0"/>
              <a:t>‹nº›</a:t>
            </a:fld>
            <a:endParaRPr lang="pt-PT"/>
          </a:p>
        </p:txBody>
      </p:sp>
    </p:spTree>
    <p:extLst>
      <p:ext uri="{BB962C8B-B14F-4D97-AF65-F5344CB8AC3E}">
        <p14:creationId xmlns:p14="http://schemas.microsoft.com/office/powerpoint/2010/main" val="3600815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18160" y="273886"/>
            <a:ext cx="11155680" cy="6390968"/>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Retângulo 11"/>
          <p:cNvSpPr/>
          <p:nvPr/>
        </p:nvSpPr>
        <p:spPr>
          <a:xfrm>
            <a:off x="2176504" y="1424184"/>
            <a:ext cx="4413764" cy="107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CaixaDeTexto 12"/>
          <p:cNvSpPr txBox="1"/>
          <p:nvPr/>
        </p:nvSpPr>
        <p:spPr>
          <a:xfrm>
            <a:off x="660124" y="1558141"/>
            <a:ext cx="4537332" cy="1107996"/>
          </a:xfrm>
          <a:prstGeom prst="rect">
            <a:avLst/>
          </a:prstGeom>
          <a:noFill/>
        </p:spPr>
        <p:txBody>
          <a:bodyPr wrap="square" rtlCol="0">
            <a:spAutoFit/>
          </a:bodyPr>
          <a:lstStyle/>
          <a:p>
            <a:r>
              <a:rPr lang="pt-PT" sz="1100" dirty="0"/>
              <a:t>Designação do projeto: SYSTEEL – Soluções Avícolas Internacionais </a:t>
            </a:r>
            <a:br>
              <a:rPr lang="pt-PT" sz="1100" dirty="0"/>
            </a:br>
            <a:r>
              <a:rPr lang="pt-PT" sz="1100" dirty="0"/>
              <a:t>Código do projeto: CENTRO-02-0752-FEDER-020499</a:t>
            </a:r>
          </a:p>
          <a:p>
            <a:r>
              <a:rPr lang="pt-PT" sz="1100" dirty="0"/>
              <a:t>                                  CENTRO-04-3560-FSE-020499</a:t>
            </a:r>
          </a:p>
          <a:p>
            <a:r>
              <a:rPr lang="pt-PT" sz="1100" dirty="0"/>
              <a:t>Objetivo principal: Reforçar a competitividade das PME</a:t>
            </a:r>
            <a:endParaRPr lang="pt-PT" sz="900" dirty="0"/>
          </a:p>
          <a:p>
            <a:r>
              <a:rPr lang="pt-PT" sz="1100" dirty="0"/>
              <a:t>Região de intervenção: CENTRO</a:t>
            </a:r>
          </a:p>
          <a:p>
            <a:r>
              <a:rPr lang="pt-PT" sz="1100" dirty="0"/>
              <a:t>Entidade beneficiária: SYSTEEL, LDA</a:t>
            </a:r>
          </a:p>
        </p:txBody>
      </p:sp>
      <p:sp>
        <p:nvSpPr>
          <p:cNvPr id="16" name="CaixaDeTexto 15"/>
          <p:cNvSpPr txBox="1"/>
          <p:nvPr/>
        </p:nvSpPr>
        <p:spPr>
          <a:xfrm>
            <a:off x="660124" y="2693089"/>
            <a:ext cx="4537330" cy="1107996"/>
          </a:xfrm>
          <a:prstGeom prst="rect">
            <a:avLst/>
          </a:prstGeom>
          <a:noFill/>
        </p:spPr>
        <p:txBody>
          <a:bodyPr wrap="square" rtlCol="0">
            <a:spAutoFit/>
          </a:bodyPr>
          <a:lstStyle/>
          <a:p>
            <a:r>
              <a:rPr lang="pt-PT" sz="1100" dirty="0"/>
              <a:t>Data de aprovação: 03-11-2016</a:t>
            </a:r>
          </a:p>
          <a:p>
            <a:r>
              <a:rPr lang="pt-PT" sz="1100" dirty="0"/>
              <a:t>Data de início: 01-06-2016</a:t>
            </a:r>
            <a:br>
              <a:rPr lang="pt-PT" sz="1100" dirty="0"/>
            </a:br>
            <a:r>
              <a:rPr lang="pt-PT" sz="1100" dirty="0"/>
              <a:t>Data de conclusão: 31-05-2019</a:t>
            </a:r>
          </a:p>
          <a:p>
            <a:r>
              <a:rPr lang="pt-PT" sz="1100" dirty="0"/>
              <a:t>Custo total elegível 695.332,00 EUR</a:t>
            </a:r>
          </a:p>
          <a:p>
            <a:r>
              <a:rPr lang="pt-PT" sz="1100" dirty="0"/>
              <a:t>Apoio financeiro da União Europeia: FEDER – 300.917,25 EUR</a:t>
            </a:r>
          </a:p>
          <a:p>
            <a:r>
              <a:rPr lang="pt-PT" sz="1100" dirty="0"/>
              <a:t>                                                                 FSE – 18.638,90 EUR</a:t>
            </a:r>
          </a:p>
        </p:txBody>
      </p:sp>
      <p:sp>
        <p:nvSpPr>
          <p:cNvPr id="20" name="CaixaDeTexto 19"/>
          <p:cNvSpPr txBox="1"/>
          <p:nvPr/>
        </p:nvSpPr>
        <p:spPr>
          <a:xfrm>
            <a:off x="660124" y="4043359"/>
            <a:ext cx="3573400" cy="1107996"/>
          </a:xfrm>
          <a:prstGeom prst="rect">
            <a:avLst/>
          </a:prstGeom>
          <a:noFill/>
        </p:spPr>
        <p:txBody>
          <a:bodyPr wrap="square" rtlCol="0">
            <a:spAutoFit/>
          </a:bodyPr>
          <a:lstStyle/>
          <a:p>
            <a:pPr algn="just"/>
            <a:r>
              <a:rPr lang="pt-PT" sz="1100" dirty="0"/>
              <a:t>A empresa pretende alavancar o seu crescimento externo para novos mercados redirecionando as suas soluções para mercados sofisticados em que os benefícios desenvolvidos sejam usufruídos no seu expoente máximo, pelo que, irá realizar um conjunto de investimentos para esse fim. </a:t>
            </a:r>
          </a:p>
          <a:p>
            <a:pPr algn="just"/>
            <a:endParaRPr lang="pt-PT" sz="1100" dirty="0"/>
          </a:p>
        </p:txBody>
      </p:sp>
      <p:pic>
        <p:nvPicPr>
          <p:cNvPr id="1026" name="Picture 2" descr="C:\Users\maria.menezes\Desktop\bar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 y="6268923"/>
            <a:ext cx="9646920" cy="395822"/>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m 17">
            <a:extLst>
              <a:ext uri="{FF2B5EF4-FFF2-40B4-BE49-F238E27FC236}">
                <a16:creationId xmlns:a16="http://schemas.microsoft.com/office/drawing/2014/main" id="{6E06611E-1CA2-4D29-81AE-58F82808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97" y="293222"/>
            <a:ext cx="5911463" cy="896082"/>
          </a:xfrm>
          <a:prstGeom prst="rect">
            <a:avLst/>
          </a:prstGeom>
        </p:spPr>
      </p:pic>
      <p:pic>
        <p:nvPicPr>
          <p:cNvPr id="19" name="Imagem 18">
            <a:extLst>
              <a:ext uri="{FF2B5EF4-FFF2-40B4-BE49-F238E27FC236}">
                <a16:creationId xmlns:a16="http://schemas.microsoft.com/office/drawing/2014/main" id="{5B2D6314-8DCF-4798-9F82-83F85247EC94}"/>
              </a:ext>
            </a:extLst>
          </p:cNvPr>
          <p:cNvPicPr>
            <a:picLocks noChangeAspect="1"/>
          </p:cNvPicPr>
          <p:nvPr/>
        </p:nvPicPr>
        <p:blipFill>
          <a:blip r:embed="rId4"/>
          <a:stretch>
            <a:fillRect/>
          </a:stretch>
        </p:blipFill>
        <p:spPr>
          <a:xfrm>
            <a:off x="4949173" y="1261302"/>
            <a:ext cx="3295993" cy="1853996"/>
          </a:xfrm>
          <a:prstGeom prst="rect">
            <a:avLst/>
          </a:prstGeom>
        </p:spPr>
      </p:pic>
      <p:pic>
        <p:nvPicPr>
          <p:cNvPr id="22" name="Imagem 21" descr="Uma imagem com texto, interior, verde&#10;&#10;Descrição gerada automaticamente">
            <a:extLst>
              <a:ext uri="{FF2B5EF4-FFF2-40B4-BE49-F238E27FC236}">
                <a16:creationId xmlns:a16="http://schemas.microsoft.com/office/drawing/2014/main" id="{0C8D2083-4AD7-4ED9-AC86-4B3E184EC9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9286" y="2545744"/>
            <a:ext cx="2872570" cy="2154428"/>
          </a:xfrm>
          <a:prstGeom prst="rect">
            <a:avLst/>
          </a:prstGeom>
        </p:spPr>
      </p:pic>
      <p:pic>
        <p:nvPicPr>
          <p:cNvPr id="27" name="Imagem 26" descr="Uma imagem com texto, chão&#10;&#10;Descrição gerada automaticamente">
            <a:extLst>
              <a:ext uri="{FF2B5EF4-FFF2-40B4-BE49-F238E27FC236}">
                <a16:creationId xmlns:a16="http://schemas.microsoft.com/office/drawing/2014/main" id="{F0BE7861-D349-40D2-BA71-10516578F4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5508" y="3851105"/>
            <a:ext cx="3802380" cy="2138839"/>
          </a:xfrm>
          <a:prstGeom prst="rect">
            <a:avLst/>
          </a:prstGeom>
        </p:spPr>
      </p:pic>
      <p:sp>
        <p:nvSpPr>
          <p:cNvPr id="28" name="CaixaDeTexto 27">
            <a:extLst>
              <a:ext uri="{FF2B5EF4-FFF2-40B4-BE49-F238E27FC236}">
                <a16:creationId xmlns:a16="http://schemas.microsoft.com/office/drawing/2014/main" id="{F60BABA4-91E0-433C-A49D-1923A667A076}"/>
              </a:ext>
            </a:extLst>
          </p:cNvPr>
          <p:cNvSpPr txBox="1"/>
          <p:nvPr/>
        </p:nvSpPr>
        <p:spPr>
          <a:xfrm>
            <a:off x="4838700" y="3058665"/>
            <a:ext cx="2354580" cy="261610"/>
          </a:xfrm>
          <a:prstGeom prst="rect">
            <a:avLst/>
          </a:prstGeom>
          <a:noFill/>
        </p:spPr>
        <p:txBody>
          <a:bodyPr wrap="square" rtlCol="0">
            <a:spAutoFit/>
          </a:bodyPr>
          <a:lstStyle/>
          <a:p>
            <a:r>
              <a:rPr lang="pt-PT" sz="1100" dirty="0"/>
              <a:t>Feira Euro Tier Hannover 2016</a:t>
            </a:r>
          </a:p>
        </p:txBody>
      </p:sp>
      <p:sp>
        <p:nvSpPr>
          <p:cNvPr id="30" name="CaixaDeTexto 29">
            <a:extLst>
              <a:ext uri="{FF2B5EF4-FFF2-40B4-BE49-F238E27FC236}">
                <a16:creationId xmlns:a16="http://schemas.microsoft.com/office/drawing/2014/main" id="{809C6F32-9365-4DE3-B715-8C3ADE1B3150}"/>
              </a:ext>
            </a:extLst>
          </p:cNvPr>
          <p:cNvSpPr txBox="1"/>
          <p:nvPr/>
        </p:nvSpPr>
        <p:spPr>
          <a:xfrm>
            <a:off x="8423086" y="4700172"/>
            <a:ext cx="2354580" cy="261610"/>
          </a:xfrm>
          <a:prstGeom prst="rect">
            <a:avLst/>
          </a:prstGeom>
          <a:noFill/>
        </p:spPr>
        <p:txBody>
          <a:bodyPr wrap="square" rtlCol="0">
            <a:spAutoFit/>
          </a:bodyPr>
          <a:lstStyle/>
          <a:p>
            <a:r>
              <a:rPr lang="pt-PT" sz="1100" dirty="0"/>
              <a:t>Feira Figan 2019</a:t>
            </a:r>
          </a:p>
        </p:txBody>
      </p:sp>
      <p:sp>
        <p:nvSpPr>
          <p:cNvPr id="31" name="CaixaDeTexto 30">
            <a:extLst>
              <a:ext uri="{FF2B5EF4-FFF2-40B4-BE49-F238E27FC236}">
                <a16:creationId xmlns:a16="http://schemas.microsoft.com/office/drawing/2014/main" id="{932214C6-8C5D-4557-B731-071AE3444D27}"/>
              </a:ext>
            </a:extLst>
          </p:cNvPr>
          <p:cNvSpPr txBox="1"/>
          <p:nvPr/>
        </p:nvSpPr>
        <p:spPr>
          <a:xfrm>
            <a:off x="4449148" y="5950918"/>
            <a:ext cx="2354580" cy="261610"/>
          </a:xfrm>
          <a:prstGeom prst="rect">
            <a:avLst/>
          </a:prstGeom>
          <a:noFill/>
        </p:spPr>
        <p:txBody>
          <a:bodyPr wrap="square" rtlCol="0">
            <a:spAutoFit/>
          </a:bodyPr>
          <a:lstStyle/>
          <a:p>
            <a:r>
              <a:rPr lang="pt-PT" sz="1100" dirty="0"/>
              <a:t>Feira Saudi Agriculture 2016</a:t>
            </a:r>
          </a:p>
        </p:txBody>
      </p:sp>
    </p:spTree>
    <p:extLst>
      <p:ext uri="{BB962C8B-B14F-4D97-AF65-F5344CB8AC3E}">
        <p14:creationId xmlns:p14="http://schemas.microsoft.com/office/powerpoint/2010/main" val="132712075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127</Words>
  <Application>Microsoft Office PowerPoint</Application>
  <PresentationFormat>Ecrã Panorâmico</PresentationFormat>
  <Paragraphs>14</Paragraphs>
  <Slides>1</Slides>
  <Notes>0</Notes>
  <HiddenSlides>0</HiddenSlides>
  <MMClips>0</MMClips>
  <ScaleCrop>false</ScaleCrop>
  <HeadingPairs>
    <vt:vector size="6" baseType="variant">
      <vt:variant>
        <vt:lpstr>Tipos de letra usados</vt:lpstr>
      </vt:variant>
      <vt:variant>
        <vt:i4>3</vt:i4>
      </vt:variant>
      <vt:variant>
        <vt:lpstr>Tema</vt:lpstr>
      </vt:variant>
      <vt:variant>
        <vt:i4>1</vt:i4>
      </vt:variant>
      <vt:variant>
        <vt:lpstr>Títulos dos diapositivos</vt:lpstr>
      </vt:variant>
      <vt:variant>
        <vt:i4>1</vt:i4>
      </vt:variant>
    </vt:vector>
  </HeadingPairs>
  <TitlesOfParts>
    <vt:vector size="5" baseType="lpstr">
      <vt:lpstr>Arial</vt:lpstr>
      <vt:lpstr>Calibri</vt:lpstr>
      <vt:lpstr>Calibri Light</vt:lpstr>
      <vt:lpstr>Tema do Office</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Paula Vicente</dc:creator>
  <cp:lastModifiedBy>FNWAY</cp:lastModifiedBy>
  <cp:revision>36</cp:revision>
  <dcterms:created xsi:type="dcterms:W3CDTF">2016-05-05T08:41:36Z</dcterms:created>
  <dcterms:modified xsi:type="dcterms:W3CDTF">2021-10-18T12:01:57Z</dcterms:modified>
</cp:coreProperties>
</file>